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35"/>
  </p:notesMasterIdLst>
  <p:handoutMasterIdLst>
    <p:handoutMasterId r:id="rId36"/>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508" r:id="rId19"/>
    <p:sldId id="512" r:id="rId20"/>
    <p:sldId id="509" r:id="rId21"/>
    <p:sldId id="510" r:id="rId22"/>
    <p:sldId id="511" r:id="rId23"/>
    <p:sldId id="513" r:id="rId24"/>
    <p:sldId id="514" r:id="rId25"/>
    <p:sldId id="488" r:id="rId26"/>
    <p:sldId id="501" r:id="rId27"/>
    <p:sldId id="502" r:id="rId28"/>
    <p:sldId id="489" r:id="rId29"/>
    <p:sldId id="503" r:id="rId30"/>
    <p:sldId id="504" r:id="rId31"/>
    <p:sldId id="507" r:id="rId32"/>
    <p:sldId id="505" r:id="rId33"/>
    <p:sldId id="490" r:id="rId34"/>
  </p:sldIdLst>
  <p:sldSz cx="9144000" cy="5143500" type="screen16x9"/>
  <p:notesSz cx="6858000" cy="9144000"/>
  <p:custDataLst>
    <p:tags r:id="rId37"/>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5494" autoAdjust="0"/>
  </p:normalViewPr>
  <p:slideViewPr>
    <p:cSldViewPr snapToGrid="0" snapToObjects="1">
      <p:cViewPr varScale="1">
        <p:scale>
          <a:sx n="146" d="100"/>
          <a:sy n="146" d="100"/>
        </p:scale>
        <p:origin x="1038" y="120"/>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2023/5/31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2023/5/31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307144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48532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402405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96458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90863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3102404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556580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26</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27</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28</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29</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30</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31</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32</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33</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8.130.82.20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最终部署到阿里云服务器，可通过外部链接 </a:t>
            </a:r>
            <a:r>
              <a:rPr lang="en-US" altLang="zh-CN" sz="1200" dirty="0">
                <a:latin typeface="思源黑体 CN Normal" panose="020B0400000000000000" pitchFamily="34" charset="-122"/>
                <a:ea typeface="思源黑体 CN Normal" panose="020B0400000000000000" pitchFamily="34" charset="-122"/>
                <a:hlinkClick r:id="rId3"/>
              </a:rPr>
              <a:t>http://8.130.82.204</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对后端系统进行访问</a:t>
            </a:r>
            <a:endParaRPr lang="en-US" altLang="zh-CN" sz="1200" dirty="0">
              <a:latin typeface="思源黑体 CN Normal" panose="020B0400000000000000" pitchFamily="34" charset="-122"/>
              <a:ea typeface="思源黑体 CN Normal" panose="020B0400000000000000" pitchFamily="34" charset="-122"/>
            </a:endParaRPr>
          </a:p>
        </p:txBody>
      </p:sp>
      <p:pic>
        <p:nvPicPr>
          <p:cNvPr id="5" name="图片 4">
            <a:extLst>
              <a:ext uri="{FF2B5EF4-FFF2-40B4-BE49-F238E27FC236}">
                <a16:creationId xmlns:a16="http://schemas.microsoft.com/office/drawing/2014/main" id="{48789F47-E64A-0BB5-B675-2CB82B21149E}"/>
              </a:ext>
            </a:extLst>
          </p:cNvPr>
          <p:cNvPicPr>
            <a:picLocks noChangeAspect="1"/>
          </p:cNvPicPr>
          <p:nvPr/>
        </p:nvPicPr>
        <p:blipFill rotWithShape="1">
          <a:blip r:embed="rId4"/>
          <a:srcRect b="35537"/>
          <a:stretch/>
        </p:blipFill>
        <p:spPr>
          <a:xfrm>
            <a:off x="892052" y="1276097"/>
            <a:ext cx="7359895" cy="2259583"/>
          </a:xfrm>
          <a:prstGeom prst="rect">
            <a:avLst/>
          </a:prstGeom>
        </p:spPr>
      </p:pic>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712309"/>
            <a:ext cx="7544454" cy="3718882"/>
          </a:xfrm>
          <a:prstGeom prst="rect">
            <a:avLst/>
          </a:prstGeom>
        </p:spPr>
      </p:pic>
    </p:spTree>
    <p:extLst>
      <p:ext uri="{BB962C8B-B14F-4D97-AF65-F5344CB8AC3E}">
        <p14:creationId xmlns:p14="http://schemas.microsoft.com/office/powerpoint/2010/main" val="4868496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99110BD6-9374-CA2C-30A8-590A87A45FF1}"/>
              </a:ext>
            </a:extLst>
          </p:cNvPr>
          <p:cNvPicPr>
            <a:picLocks noChangeAspect="1"/>
          </p:cNvPicPr>
          <p:nvPr/>
        </p:nvPicPr>
        <p:blipFill>
          <a:blip r:embed="rId3"/>
          <a:stretch>
            <a:fillRect/>
          </a:stretch>
        </p:blipFill>
        <p:spPr>
          <a:xfrm>
            <a:off x="799773" y="698662"/>
            <a:ext cx="7549659" cy="3546767"/>
          </a:xfrm>
          <a:prstGeom prst="rect">
            <a:avLst/>
          </a:prstGeom>
        </p:spPr>
      </p:pic>
    </p:spTree>
    <p:extLst>
      <p:ext uri="{BB962C8B-B14F-4D97-AF65-F5344CB8AC3E}">
        <p14:creationId xmlns:p14="http://schemas.microsoft.com/office/powerpoint/2010/main" val="3027322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DEE89DB3-D855-6FD0-C24C-5752A54C8F14}"/>
              </a:ext>
            </a:extLst>
          </p:cNvPr>
          <p:cNvPicPr>
            <a:picLocks noChangeAspect="1"/>
          </p:cNvPicPr>
          <p:nvPr/>
        </p:nvPicPr>
        <p:blipFill>
          <a:blip r:embed="rId3"/>
          <a:stretch>
            <a:fillRect/>
          </a:stretch>
        </p:blipFill>
        <p:spPr>
          <a:xfrm>
            <a:off x="799773" y="712309"/>
            <a:ext cx="7544304" cy="3500462"/>
          </a:xfrm>
          <a:prstGeom prst="rect">
            <a:avLst/>
          </a:prstGeom>
        </p:spPr>
      </p:pic>
    </p:spTree>
    <p:extLst>
      <p:ext uri="{BB962C8B-B14F-4D97-AF65-F5344CB8AC3E}">
        <p14:creationId xmlns:p14="http://schemas.microsoft.com/office/powerpoint/2010/main" val="14264041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190E564F-059E-8DD2-3889-E5C2F4A4618F}"/>
              </a:ext>
            </a:extLst>
          </p:cNvPr>
          <p:cNvPicPr>
            <a:picLocks noChangeAspect="1"/>
          </p:cNvPicPr>
          <p:nvPr/>
        </p:nvPicPr>
        <p:blipFill>
          <a:blip r:embed="rId3"/>
          <a:stretch>
            <a:fillRect/>
          </a:stretch>
        </p:blipFill>
        <p:spPr>
          <a:xfrm>
            <a:off x="799773" y="698662"/>
            <a:ext cx="7563561" cy="3553298"/>
          </a:xfrm>
          <a:prstGeom prst="rect">
            <a:avLst/>
          </a:prstGeom>
        </p:spPr>
      </p:pic>
    </p:spTree>
    <p:extLst>
      <p:ext uri="{BB962C8B-B14F-4D97-AF65-F5344CB8AC3E}">
        <p14:creationId xmlns:p14="http://schemas.microsoft.com/office/powerpoint/2010/main" val="18370091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E866BEA0-59D6-34C4-D795-E8E1F7872313}"/>
              </a:ext>
            </a:extLst>
          </p:cNvPr>
          <p:cNvPicPr>
            <a:picLocks noChangeAspect="1"/>
          </p:cNvPicPr>
          <p:nvPr/>
        </p:nvPicPr>
        <p:blipFill>
          <a:blip r:embed="rId3"/>
          <a:stretch>
            <a:fillRect/>
          </a:stretch>
        </p:blipFill>
        <p:spPr>
          <a:xfrm>
            <a:off x="799773" y="712309"/>
            <a:ext cx="7544454" cy="3544322"/>
          </a:xfrm>
          <a:prstGeom prst="rect">
            <a:avLst/>
          </a:prstGeom>
        </p:spPr>
      </p:pic>
    </p:spTree>
    <p:extLst>
      <p:ext uri="{BB962C8B-B14F-4D97-AF65-F5344CB8AC3E}">
        <p14:creationId xmlns:p14="http://schemas.microsoft.com/office/powerpoint/2010/main" val="14529037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前端代码量统计：</a:t>
            </a:r>
            <a:r>
              <a:rPr lang="en-US" altLang="zh-CN" sz="1200" dirty="0">
                <a:latin typeface="思源黑体 CN Normal" panose="020B0400000000000000" pitchFamily="34" charset="-122"/>
                <a:ea typeface="思源黑体 CN Normal" panose="020B0400000000000000" pitchFamily="34" charset="-122"/>
              </a:rPr>
              <a:t>8270</a:t>
            </a:r>
          </a:p>
        </p:txBody>
      </p:sp>
      <p:pic>
        <p:nvPicPr>
          <p:cNvPr id="4" name="图片 3">
            <a:extLst>
              <a:ext uri="{FF2B5EF4-FFF2-40B4-BE49-F238E27FC236}">
                <a16:creationId xmlns:a16="http://schemas.microsoft.com/office/drawing/2014/main" id="{F82FF990-EAC0-A25F-BAA1-4304DD53C5ED}"/>
              </a:ext>
            </a:extLst>
          </p:cNvPr>
          <p:cNvPicPr>
            <a:picLocks noChangeAspect="1"/>
          </p:cNvPicPr>
          <p:nvPr/>
        </p:nvPicPr>
        <p:blipFill>
          <a:blip r:embed="rId3"/>
          <a:stretch>
            <a:fillRect/>
          </a:stretch>
        </p:blipFill>
        <p:spPr>
          <a:xfrm>
            <a:off x="868679" y="971297"/>
            <a:ext cx="7211170" cy="3868492"/>
          </a:xfrm>
          <a:prstGeom prst="rect">
            <a:avLst/>
          </a:prstGeom>
        </p:spPr>
      </p:pic>
    </p:spTree>
    <p:extLst>
      <p:ext uri="{BB962C8B-B14F-4D97-AF65-F5344CB8AC3E}">
        <p14:creationId xmlns:p14="http://schemas.microsoft.com/office/powerpoint/2010/main" val="23871415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后端代码量统计：</a:t>
            </a:r>
            <a:r>
              <a:rPr lang="en-US" altLang="zh-CN" sz="1200" dirty="0">
                <a:latin typeface="思源黑体 CN Normal" panose="020B0400000000000000" pitchFamily="34" charset="-122"/>
                <a:ea typeface="思源黑体 CN Normal" panose="020B0400000000000000" pitchFamily="34" charset="-122"/>
              </a:rPr>
              <a:t>4789</a:t>
            </a:r>
          </a:p>
        </p:txBody>
      </p:sp>
      <p:pic>
        <p:nvPicPr>
          <p:cNvPr id="5" name="图片 4">
            <a:extLst>
              <a:ext uri="{FF2B5EF4-FFF2-40B4-BE49-F238E27FC236}">
                <a16:creationId xmlns:a16="http://schemas.microsoft.com/office/drawing/2014/main" id="{B16326DF-F931-88CE-2BA4-86B52DB60D1B}"/>
              </a:ext>
            </a:extLst>
          </p:cNvPr>
          <p:cNvPicPr>
            <a:picLocks noChangeAspect="1"/>
          </p:cNvPicPr>
          <p:nvPr/>
        </p:nvPicPr>
        <p:blipFill>
          <a:blip r:embed="rId3"/>
          <a:stretch>
            <a:fillRect/>
          </a:stretch>
        </p:blipFill>
        <p:spPr>
          <a:xfrm>
            <a:off x="870564" y="969664"/>
            <a:ext cx="7211170" cy="3868492"/>
          </a:xfrm>
          <a:prstGeom prst="rect">
            <a:avLst/>
          </a:prstGeom>
        </p:spPr>
      </p:pic>
    </p:spTree>
    <p:extLst>
      <p:ext uri="{BB962C8B-B14F-4D97-AF65-F5344CB8AC3E}">
        <p14:creationId xmlns:p14="http://schemas.microsoft.com/office/powerpoint/2010/main" val="30620745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l="12513" r="8198"/>
          <a:stretch/>
        </p:blipFill>
        <p:spPr>
          <a:xfrm>
            <a:off x="5334000" y="639505"/>
            <a:ext cx="3809999"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l="2807" r="14743"/>
          <a:stretch/>
        </p:blipFill>
        <p:spPr>
          <a:xfrm>
            <a:off x="1658983" y="639504"/>
            <a:ext cx="3274532"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cxnSp>
        <p:nvCxnSpPr>
          <p:cNvPr id="2" name="直接连接符 15">
            <a:extLst>
              <a:ext uri="{FF2B5EF4-FFF2-40B4-BE49-F238E27FC236}">
                <a16:creationId xmlns:a16="http://schemas.microsoft.com/office/drawing/2014/main" id="{AB162A64-D1B0-9A29-7CB2-249D991D79F1}"/>
              </a:ext>
            </a:extLst>
          </p:cNvPr>
          <p:cNvCxnSpPr>
            <a:cxnSpLocks/>
          </p:cNvCxnSpPr>
          <p:nvPr/>
        </p:nvCxnSpPr>
        <p:spPr>
          <a:xfrm>
            <a:off x="5134924" y="1021080"/>
            <a:ext cx="0" cy="378714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7697</TotalTime>
  <Words>858</Words>
  <Application>Microsoft Office PowerPoint</Application>
  <PresentationFormat>全屏显示(16:9)</PresentationFormat>
  <Paragraphs>168</Paragraphs>
  <Slides>33</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569</cp:revision>
  <dcterms:created xsi:type="dcterms:W3CDTF">2014-06-03T07:56:23Z</dcterms:created>
  <dcterms:modified xsi:type="dcterms:W3CDTF">2023-05-31T10:24:04Z</dcterms:modified>
</cp:coreProperties>
</file>